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58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9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4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9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6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1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2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1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5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0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1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B7BEB-B190-4016-941C-DBD4300C0F8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460C3-BA87-4C8E-B327-0AD18D909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Травля (</a:t>
            </a:r>
            <a:r>
              <a:rPr lang="ru-RU" sz="2800" dirty="0" err="1" smtClean="0"/>
              <a:t>буллинг</a:t>
            </a:r>
            <a:r>
              <a:rPr lang="ru-RU" sz="2800" dirty="0" smtClean="0"/>
              <a:t>) - это </a:t>
            </a:r>
            <a:r>
              <a:rPr lang="ru-RU" sz="2800" i="1" dirty="0" smtClean="0"/>
              <a:t>систематическое</a:t>
            </a:r>
            <a:r>
              <a:rPr lang="ru-RU" sz="2800" dirty="0" smtClean="0"/>
              <a:t> </a:t>
            </a:r>
            <a:r>
              <a:rPr lang="ru-RU" sz="2800" b="1" dirty="0" smtClean="0"/>
              <a:t>физическое и/или психологическое насилие(вред) </a:t>
            </a:r>
            <a:r>
              <a:rPr lang="ru-RU" sz="2800" dirty="0" smtClean="0"/>
              <a:t>со стороны группы по отношению к её участнику.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53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510240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98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5116" cy="581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0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6365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76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03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32656"/>
            <a:ext cx="8572450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47700"/>
            <a:ext cx="83343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53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864095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18"/>
            <a:ext cx="8616957" cy="646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5" y="4340090"/>
            <a:ext cx="3096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a typeface="Calibri"/>
                <a:cs typeface="Times New Roman"/>
              </a:rPr>
              <a:t>В травлю вовлекают насильно и удовольствие она приносит только агрессору.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49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6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96750" cy="62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78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72" y="332656"/>
            <a:ext cx="8767328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7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5960" cy="622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6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2" y="260648"/>
            <a:ext cx="8499991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96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41341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06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1" cy="64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15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1008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5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32656"/>
            <a:ext cx="8582248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400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32</Words>
  <Application>Microsoft Office PowerPoint</Application>
  <PresentationFormat>Экран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Травля (буллинг) - это систематическое физическое и/или психологическое насилие(вред) со стороны группы по отношению к её участнику.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79275120035</dc:creator>
  <cp:lastModifiedBy>79275120035</cp:lastModifiedBy>
  <cp:revision>6</cp:revision>
  <dcterms:created xsi:type="dcterms:W3CDTF">2019-11-08T10:30:45Z</dcterms:created>
  <dcterms:modified xsi:type="dcterms:W3CDTF">2019-11-08T11:39:06Z</dcterms:modified>
</cp:coreProperties>
</file>