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8" r:id="rId7"/>
    <p:sldId id="260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5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6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6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8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7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0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46438-EE31-478E-A34A-D003C992FF58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8683-0F55-48C0-9256-E140FAA8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59216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 « Реализация примирительных процедур и  медиации.»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992888" cy="399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2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Если вы решили обратиться  в службу, то вам надо подойти к социальному педагогу или педагогу-психологу школы.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После  этого  с каждым из участников встретится  с ведущий программы примирения  для обсуждения его отношения  к случившемуся и желания участвовать во встрече.</a:t>
            </a:r>
          </a:p>
          <a:p>
            <a:r>
              <a:rPr lang="ru-RU" sz="1600" dirty="0" smtClean="0"/>
              <a:t>В случае добровольного согласия сторон, ведущий программы проводит примирительную встречу, на которой обсуждается следующие  вопросы:</a:t>
            </a:r>
          </a:p>
          <a:p>
            <a:r>
              <a:rPr lang="ru-RU" sz="1600" dirty="0" smtClean="0"/>
              <a:t>каковы последствия ситуации для обеих сторон;</a:t>
            </a:r>
          </a:p>
          <a:p>
            <a:r>
              <a:rPr lang="ru-RU" sz="1600" dirty="0" smtClean="0"/>
              <a:t>каким образом разрешить ситуацию;</a:t>
            </a:r>
          </a:p>
          <a:p>
            <a:r>
              <a:rPr lang="ru-RU" sz="1600" dirty="0" smtClean="0"/>
              <a:t>как сделать, чтобы этого не повторилось.</a:t>
            </a:r>
          </a:p>
          <a:p>
            <a:r>
              <a:rPr lang="ru-RU" sz="1600" dirty="0" smtClean="0"/>
              <a:t>При необходимости составляется план по возмещению ущерба и социально-психологической реабилитации сторон.</a:t>
            </a:r>
            <a:endParaRPr lang="ru-RU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8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встрече   выполняются следующие правила.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Поскольку каждый человек имеет право высказать свое мнение, то перебивать говорящего человека нельзя. Слово будет дано каждому участнику.</a:t>
            </a:r>
          </a:p>
          <a:p>
            <a:r>
              <a:rPr lang="ru-RU" sz="3200" dirty="0" smtClean="0"/>
              <a:t>1. На встрече нужно воздержаться от ругани и оскорблений.</a:t>
            </a:r>
          </a:p>
          <a:p>
            <a:r>
              <a:rPr lang="ru-RU" sz="3200" dirty="0" smtClean="0"/>
              <a:t>2. Чтобы не было сплетен после встречи, вся информация о происходящем на встрече не разглашается.</a:t>
            </a:r>
          </a:p>
          <a:p>
            <a:r>
              <a:rPr lang="ru-RU" sz="3200" dirty="0" smtClean="0"/>
              <a:t>3.  Вы в любой момент можете прекратить встречу или просить индивидуального разговора с ведущим программы.</a:t>
            </a:r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76256" y="1600200"/>
            <a:ext cx="1810544" cy="45259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93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нашей школе заложена основа для создания в образовательной организации</a:t>
            </a:r>
            <a:br>
              <a:rPr lang="ru-RU" sz="3200" dirty="0" smtClean="0"/>
            </a:br>
            <a:r>
              <a:rPr lang="ru-RU" sz="3200" dirty="0" smtClean="0"/>
              <a:t>собственной структуры по профилактике и разрешению конфликтов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2132856"/>
            <a:ext cx="4978896" cy="399330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C</a:t>
            </a:r>
            <a:r>
              <a:rPr lang="ru-RU" smtClean="0"/>
              <a:t>лужбы</a:t>
            </a:r>
            <a:r>
              <a:rPr lang="ru-RU" dirty="0" smtClean="0"/>
              <a:t> </a:t>
            </a:r>
            <a:r>
              <a:rPr lang="ru-RU" dirty="0" smtClean="0"/>
              <a:t>школьной медиации; </a:t>
            </a:r>
          </a:p>
          <a:p>
            <a:r>
              <a:rPr lang="ru-RU" dirty="0" smtClean="0"/>
              <a:t>Что касается получения медиативных навыков самими школьниками, также отмечается хорошая положительная динамика. На 45% увеличилось количество случаев разрешения конфликтных ситуаций путем «мирных» переговоров; на 15% увеличилось количество обучающихся ребят,</a:t>
            </a:r>
          </a:p>
          <a:p>
            <a:r>
              <a:rPr lang="ru-RU" dirty="0"/>
              <a:t>З</a:t>
            </a:r>
            <a:r>
              <a:rPr lang="ru-RU" dirty="0" smtClean="0"/>
              <a:t>адействованных в школьных детских  организациях ; более чем на 15% снизилось количество конфликтов в образовательной организации; Проводятся правовые лектории и детям и законным представителям.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79"/>
            <a:ext cx="3250704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38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384376" cy="589066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Службы школьной медиации </a:t>
            </a:r>
            <a:r>
              <a:rPr lang="ru-RU" sz="3600" dirty="0" smtClean="0"/>
              <a:t>–  необходимо сделать так, чтобы максимальное число конфликтов разрешалось восстановительным способом.</a:t>
            </a:r>
            <a:endParaRPr lang="ru-RU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740612" cy="608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0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Целью применения метода «Школьная медиация» и медиативного подхода  является формирование безопасной среды в школе.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Безопасность в школе – это уверенность, спокойствие, отсутствие страха за свою жизнь, знание того, что никто не останется безучастным к твоим проблемам. Это хороший микроклимат в школьном коллективе, помощь и забота старших учащихся о младших, взаимопонимание между взрослыми и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08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62818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1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Безопасность в школе – это когда родители спокойны за своего ребенка, уверены, что ему ничего не угрожает.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Школьная медиация создает основу для формирования безопасного пространства в образовательном учреждении. А лишь удовлетворив эту базовую потребность, потребность в безопасности, мы можем рассчитывать на эффективность работы системы и появление глубинной потребности к получению знаний, познанию мира, открытости к нему.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35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97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Восстановительный подход к разрешению конфликтов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</a:t>
            </a:r>
            <a:r>
              <a:rPr lang="ru-RU" sz="4000" dirty="0" smtClean="0"/>
              <a:t>озволяет избавиться от обиды, ненависти и других негативных переживаний, самостоятельно разрешить ситуацию (возместить ущерб, договориться, извиниться, простить), избежать повторения подобного в будущем.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9771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Зачем медиация нужна родителям?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Медиация позволяет разрешать конфликт, выявляя его причину и движущую силу, предотвращать конфликты, оберегать детей и подростков от агрессивного, порой отвергающего воздействия окружающей среды, корректировать поведение тех, кто уже оступился. Кроме того,  медиация – это инструмент помощи в разрешении конфликтов между детьми-школьниками, между детьми и взрослыми.</a:t>
            </a:r>
            <a:endParaRPr lang="ru-RU" sz="2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1"/>
            <a:ext cx="4038600" cy="326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9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медиация нужна детям?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процессе медиации каждый участник, как ребенок, так и взрослый, как обидчик, так и «жертва», может рассчитывать на то, что будет выслушан, услышан, его постараются понять, он сможет высказать свою позицию и видение ситуации, а также может предложить свою альтернативу разрешения конфликта. Такое общение в доверительной, уважительной обстановке, создается необходимое чувство безопасности, где  может создаваться разрешение спора, где стороны могут прийти к соглашению, которое, скорее всего, будут склонны реализовывать, так как непосредственно участвовали в его создании.</a:t>
            </a:r>
          </a:p>
          <a:p>
            <a:r>
              <a:rPr lang="ru-RU" dirty="0" smtClean="0"/>
              <a:t>Можно разрешать споры и конфликты, не доводя их до более тяжких последствий. То есть можно на ранних стадиях помочь детям, чтобы они не стали преступниками или не попали в сложную жизненную ситуацию.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085307"/>
            <a:ext cx="2339753" cy="27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37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627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 Реализация примирительных процедур и  медиации.»</vt:lpstr>
      <vt:lpstr>Службы школьной медиации –  необходимо сделать так, чтобы максимальное число конфликтов разрешалось восстановительным способом.</vt:lpstr>
      <vt:lpstr>Целью применения метода «Школьная медиация» и медиативного подхода  является формирование безопасной среды в школе. </vt:lpstr>
      <vt:lpstr>Презентация PowerPoint</vt:lpstr>
      <vt:lpstr>Безопасность в школе – это когда родители спокойны за своего ребенка, уверены, что ему ничего не угрожает.</vt:lpstr>
      <vt:lpstr>Презентация PowerPoint</vt:lpstr>
      <vt:lpstr>Задача Восстановительный подход к разрешению конфликтов .</vt:lpstr>
      <vt:lpstr> Зачем медиация нужна родителям? </vt:lpstr>
      <vt:lpstr>Зачем медиация нужна детям?</vt:lpstr>
      <vt:lpstr>Если вы решили обратиться  в службу, то вам надо подойти к социальному педагогу или педагогу-психологу школы.</vt:lpstr>
      <vt:lpstr>На встрече   выполняются следующие правила.</vt:lpstr>
      <vt:lpstr>В нашей школе заложена основа для создания в образовательной организации собственной структуры по профилактике и разрешению конфликтов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 Реализация примирительных процедур и  медиации.»</dc:title>
  <dc:creator>79275120035</dc:creator>
  <cp:lastModifiedBy>79275120035</cp:lastModifiedBy>
  <cp:revision>4</cp:revision>
  <dcterms:created xsi:type="dcterms:W3CDTF">2021-10-29T12:49:07Z</dcterms:created>
  <dcterms:modified xsi:type="dcterms:W3CDTF">2021-11-02T07:50:41Z</dcterms:modified>
</cp:coreProperties>
</file>